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F4E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25.06.2018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304" y="1199474"/>
            <a:ext cx="6264696" cy="184482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  <a:t>Уроки вежливости </a:t>
            </a:r>
            <a:b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</a:br>
            <a:endParaRPr lang="ru-RU" sz="72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8" name="Содержимое 7" descr="romashki_9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625757" cy="3429175"/>
          </a:xfrm>
        </p:spPr>
      </p:pic>
      <p:pic>
        <p:nvPicPr>
          <p:cNvPr id="9" name="Рисунок 8" descr="ej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2948755" cy="342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7877" y="6220898"/>
            <a:ext cx="7730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Gabriola" pitchFamily="82" charset="0"/>
              </a:rPr>
              <a:t>п</a:t>
            </a:r>
            <a:r>
              <a:rPr lang="ru-RU" sz="3200" b="1" dirty="0" smtClean="0">
                <a:solidFill>
                  <a:srgbClr val="00B050"/>
                </a:solidFill>
                <a:latin typeface="Gabriola" pitchFamily="82" charset="0"/>
              </a:rPr>
              <a:t>резентация  </a:t>
            </a:r>
            <a:r>
              <a:rPr lang="ru-RU" sz="3200" b="1" dirty="0" smtClean="0">
                <a:solidFill>
                  <a:srgbClr val="00B050"/>
                </a:solidFill>
                <a:latin typeface="Gabriola" pitchFamily="82" charset="0"/>
              </a:rPr>
              <a:t>для детей старшего дошкольного возраста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57166"/>
            <a:ext cx="3614734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Яркое солнышко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Встало опять -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37141" y="0"/>
            <a:ext cx="2606859" cy="22270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428736"/>
            <a:ext cx="2986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«Доброе утро!»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214554"/>
            <a:ext cx="345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вы сказать.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78b60_4e978c7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525529"/>
            <a:ext cx="5148064" cy="5332471"/>
          </a:xfrm>
          <a:prstGeom prst="rect">
            <a:avLst/>
          </a:prstGeom>
        </p:spPr>
      </p:pic>
      <p:pic>
        <p:nvPicPr>
          <p:cNvPr id="10" name="Рисунок 9" descr="0_63c34_73358843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156946"/>
            <a:ext cx="2483768" cy="2701054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ртинки\детские картинки-блестяшки анимашки\b9bcf5fbcdc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57166"/>
            <a:ext cx="5643570" cy="3071834"/>
          </a:xfrm>
          <a:prstGeom prst="rect">
            <a:avLst/>
          </a:prstGeom>
          <a:noFill/>
        </p:spPr>
      </p:pic>
      <p:pic>
        <p:nvPicPr>
          <p:cNvPr id="10" name="Picture 3" descr="D:\картинки\детские картинки-блестяшки анимашки\735fa662bf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059047"/>
            <a:ext cx="2000264" cy="3298887"/>
          </a:xfrm>
          <a:prstGeom prst="rect">
            <a:avLst/>
          </a:prstGeom>
          <a:noFill/>
        </p:spPr>
      </p:pic>
      <p:pic>
        <p:nvPicPr>
          <p:cNvPr id="21510" name="Picture 6" descr="D:\картинки\детские картинки-блестяшки анимашки\79dbbe9385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143108" y="2758502"/>
            <a:ext cx="2735724" cy="3575983"/>
          </a:xfrm>
          <a:prstGeom prst="rect">
            <a:avLst/>
          </a:prstGeom>
          <a:noFill/>
        </p:spPr>
      </p:pic>
      <p:pic>
        <p:nvPicPr>
          <p:cNvPr id="21511" name="Picture 7" descr="D:\картинки\детские картинки-блестяшки анимашки\a6666613d3c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192812"/>
            <a:ext cx="2286016" cy="3079032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643470" cy="13573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куда-нибудь спешите,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бегу толкая всех подряд,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Говорите вежливо: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714488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«Простите!»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428868"/>
            <a:ext cx="3267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за эту вежливость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простят.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4500570"/>
            <a:ext cx="1620343" cy="2357430"/>
          </a:xfrm>
          <a:prstGeom prst="rect">
            <a:avLst/>
          </a:prstGeom>
          <a:noFill/>
        </p:spPr>
      </p:pic>
      <p:pic>
        <p:nvPicPr>
          <p:cNvPr id="11" name="Рисунок 10" descr="0_711d8_bfc426f8_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0855" y="0"/>
            <a:ext cx="1693145" cy="1340709"/>
          </a:xfrm>
          <a:prstGeom prst="rect">
            <a:avLst/>
          </a:prstGeom>
        </p:spPr>
      </p:pic>
    </p:spTree>
  </p:cSld>
  <p:clrMapOvr>
    <a:masterClrMapping/>
  </p:clrMapOvr>
  <p:transition spd="slow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картинки\детские картинки-блестяшки анимашки\a9676be5a59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7675" y="2285992"/>
            <a:ext cx="3982043" cy="4257454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3414714" cy="1643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чихнул?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лишних слов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желаем: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285860"/>
            <a:ext cx="2913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«Будь здоров!»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4504171_031__1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501008"/>
            <a:ext cx="4329406" cy="3356992"/>
          </a:xfrm>
          <a:prstGeom prst="rect">
            <a:avLst/>
          </a:prstGeom>
        </p:spPr>
      </p:pic>
      <p:pic>
        <p:nvPicPr>
          <p:cNvPr id="8" name="Рисунок 7" descr="0_f7027_d547994d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98624" y="0"/>
            <a:ext cx="2445376" cy="1933157"/>
          </a:xfrm>
          <a:prstGeom prst="rect">
            <a:avLst/>
          </a:prstGeom>
        </p:spPr>
      </p:pic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619672" y="1772816"/>
          <a:ext cx="5735003" cy="481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orelDRAW" r:id="rId3" imgW="7175880" imgH="6024240" progId="">
                  <p:embed/>
                </p:oleObj>
              </mc:Choice>
              <mc:Fallback>
                <p:oleObj name="CorelDRAW" r:id="rId3" imgW="7175880" imgH="60242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2816"/>
                        <a:ext cx="5735003" cy="481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71736" y="35716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 за стол.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для еды накрыто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1142984"/>
            <a:ext cx="563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желаем аппетита!</a:t>
            </a:r>
          </a:p>
        </p:txBody>
      </p:sp>
      <p:pic>
        <p:nvPicPr>
          <p:cNvPr id="6" name="Рисунок 5" descr="0_9add2_ed1fb98f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2095390" cy="1772816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5"/>
          <p:cNvSpPr txBox="1">
            <a:spLocks/>
          </p:cNvSpPr>
          <p:nvPr/>
        </p:nvSpPr>
        <p:spPr>
          <a:xfrm>
            <a:off x="214282" y="285728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Вечер, спать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 очень хочешь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скажи: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214554"/>
            <a:ext cx="3826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«Спокойной ночи!»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s42.radikal.ru/i095/1003/5f/573c689301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0"/>
            <a:ext cx="4500594" cy="3450436"/>
          </a:xfrm>
          <a:prstGeom prst="rect">
            <a:avLst/>
          </a:prstGeom>
          <a:noFill/>
        </p:spPr>
      </p:pic>
      <p:pic>
        <p:nvPicPr>
          <p:cNvPr id="12" name="Picture 3" descr="D:\картинки\детские картинки-блестяшки анимашки\fee7203ea94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357430"/>
            <a:ext cx="4552966" cy="4112820"/>
          </a:xfrm>
          <a:prstGeom prst="rect">
            <a:avLst/>
          </a:prstGeom>
          <a:noFill/>
        </p:spPr>
      </p:pic>
      <p:pic>
        <p:nvPicPr>
          <p:cNvPr id="13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4500570"/>
            <a:ext cx="1620343" cy="2357430"/>
          </a:xfrm>
          <a:prstGeom prst="rect">
            <a:avLst/>
          </a:prstGeom>
          <a:noFill/>
        </p:spPr>
      </p:pic>
      <p:pic>
        <p:nvPicPr>
          <p:cNvPr id="7" name="Рисунок 6" descr="0_8f647_40ff2ca3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60648"/>
            <a:ext cx="4896544" cy="2956288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40.radikal.ru/i087/0811/e1/c7366721aa9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5930" y="857208"/>
            <a:ext cx="7648070" cy="6000792"/>
          </a:xfrm>
          <a:prstGeom prst="rect">
            <a:avLst/>
          </a:prstGeom>
          <a:noFill/>
        </p:spPr>
      </p:pic>
      <p:pic>
        <p:nvPicPr>
          <p:cNvPr id="23557" name="Picture 5" descr="D:\картинки\детские картинки-блестяшки анимашки\7ff4c7729f6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140968"/>
            <a:ext cx="3357640" cy="342611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357166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 свиданья!»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2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прощанье говорим;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 и речь,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еще нас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 свиданья,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Много-много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встреч!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58092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3500" dirty="0" smtClean="0"/>
              <a:t> Учить детей выражать чувства добрыми словами, формировать навыки вежливого обращения, воспитывать потребность в доброжелательном общении.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fad9_77e9f46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3429000"/>
            <a:ext cx="7488832" cy="3772499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40810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воспитывать доброжелательность;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воспитывать у детей чувство вежливости,  умение дорожить близкими людьми</a:t>
            </a:r>
            <a:r>
              <a:rPr lang="ru-RU" sz="4000" dirty="0" smtClean="0"/>
              <a:t>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6dcad_6817a09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3873914" cy="3704430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Вежливых слов не одно и не два,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 и знай эти чудо-слова: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643050"/>
            <a:ext cx="187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285992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928934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500438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000504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572008"/>
            <a:ext cx="189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000636"/>
            <a:ext cx="3063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Приятного аппетита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500702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000768"/>
            <a:ext cx="135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21_w508_h47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340768"/>
            <a:ext cx="2867633" cy="269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7cde9_e421ebc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7890" y="2996952"/>
            <a:ext cx="3076110" cy="3861048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28289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Волшебники – гномы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Немало для нас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Чудесного сделать могли бы,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больше чудес совершает в сто раз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Волшебное слово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3650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9ca1f_2663e9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12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5785329" cy="2061023"/>
          </a:xfrm>
          <a:prstGeom prst="rect">
            <a:avLst/>
          </a:prstGeom>
        </p:spPr>
      </p:pic>
      <p:pic>
        <p:nvPicPr>
          <p:cNvPr id="9" name="Рисунок 8" descr="0_91653_ba7858d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2780925"/>
            <a:ext cx="5580113" cy="4359464"/>
          </a:xfrm>
          <a:prstGeom prst="rect">
            <a:avLst/>
          </a:prstGeom>
        </p:spPr>
      </p:pic>
    </p:spTree>
  </p:cSld>
  <p:clrMapOvr>
    <a:masterClrMapping/>
  </p:clrMapOvr>
  <p:transition spd="slow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Wallcatecom-CartoonForChildWallpaper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764704"/>
            <a:ext cx="3995936" cy="2996952"/>
          </a:xfrm>
          <a:prstGeom prst="rect">
            <a:avLst/>
          </a:prstGeom>
        </p:spPr>
      </p:pic>
      <p:pic>
        <p:nvPicPr>
          <p:cNvPr id="12" name="Рисунок 11" descr="0_7622f_2136b57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4550819" cy="371703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3143304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помощникам своим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786058"/>
            <a:ext cx="241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8df3f_e4b09695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068960"/>
            <a:ext cx="2844824" cy="3789040"/>
          </a:xfrm>
          <a:prstGeom prst="rect">
            <a:avLst/>
          </a:prstGeom>
        </p:spPr>
      </p:pic>
      <p:pic>
        <p:nvPicPr>
          <p:cNvPr id="10" name="Рисунок 9" descr="0_91650_dc25ba4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794109"/>
            <a:ext cx="6228184" cy="4063891"/>
          </a:xfrm>
          <a:prstGeom prst="rect">
            <a:avLst/>
          </a:prstGeom>
        </p:spPr>
      </p:pic>
      <p:pic>
        <p:nvPicPr>
          <p:cNvPr id="11" name="Рисунок 10" descr="84338851_large_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88640"/>
            <a:ext cx="5534388" cy="4150791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282891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другу говорю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«Привет!»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229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он в ответ: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194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«Здорово!»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14686"/>
            <a:ext cx="2857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ничего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плохого нет,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Подходят оба слова.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артинки\детские картинки-блестяшки анимашки\985fb37870f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071810"/>
            <a:ext cx="1673214" cy="3466353"/>
          </a:xfrm>
          <a:prstGeom prst="rect">
            <a:avLst/>
          </a:prstGeom>
          <a:noFill/>
        </p:spPr>
      </p:pic>
      <p:pic>
        <p:nvPicPr>
          <p:cNvPr id="1032" name="Picture 8" descr="http://s004.radikal.ru/i208/1003/8a/ef755179470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57166"/>
            <a:ext cx="3571900" cy="2857520"/>
          </a:xfrm>
          <a:prstGeom prst="rect">
            <a:avLst/>
          </a:prstGeom>
          <a:noFill/>
        </p:spPr>
      </p:pic>
      <p:pic>
        <p:nvPicPr>
          <p:cNvPr id="17" name="Picture 6" descr="http://s58.radikal.ru/i162/0810/5e/3e45ef33f44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571744"/>
            <a:ext cx="2865426" cy="1910284"/>
          </a:xfrm>
          <a:prstGeom prst="rect">
            <a:avLst/>
          </a:prstGeom>
          <a:noFill/>
        </p:spPr>
      </p:pic>
      <p:pic>
        <p:nvPicPr>
          <p:cNvPr id="18" name="Picture 10" descr="http://i037.radikal.ru/0810/55/7af2e6f4564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786058"/>
            <a:ext cx="1579542" cy="1889356"/>
          </a:xfrm>
          <a:prstGeom prst="rect">
            <a:avLst/>
          </a:prstGeom>
          <a:noFill/>
        </p:spPr>
      </p:pic>
      <p:pic>
        <p:nvPicPr>
          <p:cNvPr id="19" name="Picture 4" descr="D:\картинки\детские картинки-блестяшки анимашки\7c679855e91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857496"/>
            <a:ext cx="1230306" cy="3782253"/>
          </a:xfrm>
          <a:prstGeom prst="rect">
            <a:avLst/>
          </a:prstGeom>
          <a:noFill/>
        </p:spPr>
      </p:pic>
      <p:pic>
        <p:nvPicPr>
          <p:cNvPr id="13" name="Рисунок 12" descr="0_817ff_20bfbc8f_X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15193"/>
            <a:ext cx="2328739" cy="2242807"/>
          </a:xfrm>
          <a:prstGeom prst="rect">
            <a:avLst/>
          </a:prstGeom>
        </p:spPr>
      </p:pic>
    </p:spTree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857652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Старшему,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встречаемся с ним,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357430"/>
            <a:ext cx="19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говорим.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85728"/>
            <a:ext cx="1928826" cy="2000264"/>
          </a:xfrm>
          <a:prstGeom prst="rect">
            <a:avLst/>
          </a:prstGeom>
          <a:noFill/>
        </p:spPr>
      </p:pic>
      <p:pic>
        <p:nvPicPr>
          <p:cNvPr id="26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3" cstate="email"/>
          <a:srcRect r="-4758"/>
          <a:stretch>
            <a:fillRect/>
          </a:stretch>
        </p:blipFill>
        <p:spPr bwMode="auto">
          <a:xfrm>
            <a:off x="4786314" y="0"/>
            <a:ext cx="2428892" cy="2914670"/>
          </a:xfrm>
          <a:prstGeom prst="rect">
            <a:avLst/>
          </a:prstGeom>
          <a:noFill/>
        </p:spPr>
      </p:pic>
      <p:pic>
        <p:nvPicPr>
          <p:cNvPr id="27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4" cstate="email"/>
          <a:srcRect l="-22416" b="-23951"/>
          <a:stretch>
            <a:fillRect/>
          </a:stretch>
        </p:blipFill>
        <p:spPr bwMode="auto">
          <a:xfrm>
            <a:off x="7000860" y="0"/>
            <a:ext cx="2143140" cy="2200290"/>
          </a:xfrm>
          <a:prstGeom prst="rect">
            <a:avLst/>
          </a:prstGeom>
          <a:noFill/>
        </p:spPr>
      </p:pic>
      <p:pic>
        <p:nvPicPr>
          <p:cNvPr id="30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5" cstate="email"/>
          <a:srcRect l="-21734"/>
          <a:stretch>
            <a:fillRect/>
          </a:stretch>
        </p:blipFill>
        <p:spPr bwMode="auto">
          <a:xfrm flipH="1">
            <a:off x="2928926" y="1500174"/>
            <a:ext cx="2794245" cy="1928826"/>
          </a:xfrm>
          <a:prstGeom prst="rect">
            <a:avLst/>
          </a:prstGeom>
          <a:noFill/>
        </p:spPr>
      </p:pic>
      <p:pic>
        <p:nvPicPr>
          <p:cNvPr id="32" name="Picture 2" descr="D:\картинки\детские картинки-блестяшки анимашки\d665ccbba39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642918"/>
            <a:ext cx="3500430" cy="5849046"/>
          </a:xfrm>
          <a:prstGeom prst="rect">
            <a:avLst/>
          </a:prstGeom>
          <a:noFill/>
        </p:spPr>
      </p:pic>
      <p:pic>
        <p:nvPicPr>
          <p:cNvPr id="12" name="Рисунок 11" descr="mult118.png"/>
          <p:cNvPicPr>
            <a:picLocks noChangeAspect="1"/>
          </p:cNvPicPr>
          <p:nvPr/>
        </p:nvPicPr>
        <p:blipFill>
          <a:blip r:embed="rId7" cstate="print"/>
          <a:srcRect l="66484"/>
          <a:stretch>
            <a:fillRect/>
          </a:stretch>
        </p:blipFill>
        <p:spPr>
          <a:xfrm flipH="1">
            <a:off x="3419872" y="3341116"/>
            <a:ext cx="1536041" cy="3516884"/>
          </a:xfrm>
          <a:prstGeom prst="rect">
            <a:avLst/>
          </a:prstGeom>
        </p:spPr>
      </p:pic>
      <p:pic>
        <p:nvPicPr>
          <p:cNvPr id="13" name="Рисунок 12" descr="0_a685f_944953de_XL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56992"/>
            <a:ext cx="3535956" cy="3761656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8"/>
            <a:ext cx="361473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повторять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не лень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каждой встрече: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картинки\детские картинки-блестяшки анимашки\domik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332656"/>
            <a:ext cx="6677829" cy="4027504"/>
          </a:xfrm>
          <a:prstGeom prst="rect">
            <a:avLst/>
          </a:prstGeom>
          <a:noFill/>
        </p:spPr>
      </p:pic>
      <p:pic>
        <p:nvPicPr>
          <p:cNvPr id="2053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387654"/>
            <a:ext cx="1857388" cy="3177277"/>
          </a:xfrm>
          <a:prstGeom prst="rect">
            <a:avLst/>
          </a:prstGeom>
          <a:noFill/>
        </p:spPr>
      </p:pic>
      <p:pic>
        <p:nvPicPr>
          <p:cNvPr id="10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786058"/>
            <a:ext cx="1847396" cy="3643338"/>
          </a:xfrm>
          <a:prstGeom prst="rect">
            <a:avLst/>
          </a:prstGeom>
          <a:noFill/>
        </p:spPr>
      </p:pic>
      <p:pic>
        <p:nvPicPr>
          <p:cNvPr id="11" name="Picture 2" descr="D:\картинки\детские картинки-блестяшки анимашки\7321f3a4ae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4500570"/>
            <a:ext cx="1620343" cy="23574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857364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«Добрый день!»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245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Gabriola</vt:lpstr>
      <vt:lpstr>Times New Roman</vt:lpstr>
      <vt:lpstr>Wingdings</vt:lpstr>
      <vt:lpstr>Тема Office</vt:lpstr>
      <vt:lpstr>CorelDRAW</vt:lpstr>
      <vt:lpstr>Уроки вежливости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admin</cp:lastModifiedBy>
  <cp:revision>70</cp:revision>
  <dcterms:created xsi:type="dcterms:W3CDTF">2010-08-08T09:14:14Z</dcterms:created>
  <dcterms:modified xsi:type="dcterms:W3CDTF">2018-06-25T11:21:28Z</dcterms:modified>
</cp:coreProperties>
</file>